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1" r:id="rId3"/>
    <p:sldId id="256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20"/>
  </p:normalViewPr>
  <p:slideViewPr>
    <p:cSldViewPr snapToGrid="0" snapToObjects="1">
      <p:cViewPr varScale="1">
        <p:scale>
          <a:sx n="107" d="100"/>
          <a:sy n="107" d="100"/>
        </p:scale>
        <p:origin x="1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12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57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51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33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49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50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06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63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60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36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06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B938-DEE7-DC4B-A91A-8CCB62C28BB0}" type="datetimeFigureOut">
              <a:rPr lang="it-IT" smtClean="0"/>
              <a:t>10/06/21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0AA45-8359-E541-A1F4-2E18D69A88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69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lbero, esterni, bosco&#10;&#10;Descrizione generata automaticamente">
            <a:extLst>
              <a:ext uri="{FF2B5EF4-FFF2-40B4-BE49-F238E27FC236}">
                <a16:creationId xmlns:a16="http://schemas.microsoft.com/office/drawing/2014/main" id="{9A107540-8F38-834D-B254-76181459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18" b="7458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F08EC7-3F41-7A4B-813B-034508CB2E3B}"/>
              </a:ext>
            </a:extLst>
          </p:cNvPr>
          <p:cNvSpPr txBox="1"/>
          <p:nvPr/>
        </p:nvSpPr>
        <p:spPr>
          <a:xfrm>
            <a:off x="458444" y="3312975"/>
            <a:ext cx="286664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Chalkboard" panose="03050602040202020205" pitchFamily="66" charset="77"/>
              </a:rPr>
              <a:t>MAGGIO</a:t>
            </a:r>
          </a:p>
        </p:txBody>
      </p:sp>
    </p:spTree>
    <p:extLst>
      <p:ext uri="{BB962C8B-B14F-4D97-AF65-F5344CB8AC3E}">
        <p14:creationId xmlns:p14="http://schemas.microsoft.com/office/powerpoint/2010/main" val="204927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5C692E-29BF-DC4D-806D-7272A92CED2A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Scopriamo</a:t>
            </a:r>
            <a:r>
              <a:rPr lang="en-US" sz="4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le </a:t>
            </a:r>
            <a:r>
              <a:rPr lang="en-US" sz="4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meraviglie</a:t>
            </a:r>
            <a:r>
              <a:rPr lang="en-US" sz="4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della</a:t>
            </a:r>
            <a:r>
              <a:rPr lang="en-US" sz="4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natura…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1CF065-3C23-5148-9EC9-B730CCE48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11"/>
          <a:stretch/>
        </p:blipFill>
        <p:spPr>
          <a:xfrm>
            <a:off x="20" y="10"/>
            <a:ext cx="3044932" cy="42428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510013-473D-5E4E-8BB5-DD49F20F0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40"/>
          <a:stretch/>
        </p:blipFill>
        <p:spPr>
          <a:xfrm>
            <a:off x="3067861" y="-1"/>
            <a:ext cx="3047189" cy="42428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B078B9-3397-F14C-872A-3DA731279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10"/>
          <a:stretch/>
        </p:blipFill>
        <p:spPr>
          <a:xfrm>
            <a:off x="6099048" y="10"/>
            <a:ext cx="3044952" cy="42428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718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37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164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magine 10" descr="Immagine che contiene testo, rosso&#10;&#10;Descrizione generata automaticamente">
            <a:extLst>
              <a:ext uri="{FF2B5EF4-FFF2-40B4-BE49-F238E27FC236}">
                <a16:creationId xmlns:a16="http://schemas.microsoft.com/office/drawing/2014/main" id="{8C1A37B2-6D8E-3442-870B-F740F3196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58" r="1" b="10715"/>
          <a:stretch/>
        </p:blipFill>
        <p:spPr>
          <a:xfrm>
            <a:off x="143314" y="166533"/>
            <a:ext cx="5855954" cy="31766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D5C0B1-BE36-1142-B8D2-23E82D55F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1"/>
          <a:stretch/>
        </p:blipFill>
        <p:spPr>
          <a:xfrm rot="5400000">
            <a:off x="5990735" y="313306"/>
            <a:ext cx="3160653" cy="2867106"/>
          </a:xfrm>
          <a:prstGeom prst="rect">
            <a:avLst/>
          </a:prstGeom>
        </p:spPr>
      </p:pic>
      <p:pic>
        <p:nvPicPr>
          <p:cNvPr id="9" name="Immagine 8" descr="Immagine che contiene interni, ciambella, cioccolato, plastica&#10;&#10;Descrizione generata automaticamente">
            <a:extLst>
              <a:ext uri="{FF2B5EF4-FFF2-40B4-BE49-F238E27FC236}">
                <a16:creationId xmlns:a16="http://schemas.microsoft.com/office/drawing/2014/main" id="{541332C9-C665-F043-B624-9F3A92929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68" r="-2" b="44168"/>
          <a:stretch/>
        </p:blipFill>
        <p:spPr>
          <a:xfrm>
            <a:off x="143314" y="3509670"/>
            <a:ext cx="5855954" cy="3181797"/>
          </a:xfrm>
          <a:prstGeom prst="rect">
            <a:avLst/>
          </a:prstGeom>
        </p:spPr>
      </p:pic>
      <p:pic>
        <p:nvPicPr>
          <p:cNvPr id="5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2100E918-3720-C34C-BB4E-20F7F6E4D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91"/>
          <a:stretch/>
        </p:blipFill>
        <p:spPr>
          <a:xfrm rot="5400000">
            <a:off x="5978698" y="3665551"/>
            <a:ext cx="3184727" cy="28671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E4DEE0-4413-F24D-BB18-7BBC5EAC47D2}"/>
              </a:ext>
            </a:extLst>
          </p:cNvPr>
          <p:cNvSpPr txBox="1"/>
          <p:nvPr/>
        </p:nvSpPr>
        <p:spPr>
          <a:xfrm>
            <a:off x="356261" y="274380"/>
            <a:ext cx="564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halkboard" panose="03050602040202020205" pitchFamily="66" charset="77"/>
              </a:rPr>
              <a:t>I nostri girasoli sono cresciuti e noi li abbiamo seguiti passo dopo passo…</a:t>
            </a:r>
          </a:p>
        </p:txBody>
      </p:sp>
    </p:spTree>
    <p:extLst>
      <p:ext uri="{BB962C8B-B14F-4D97-AF65-F5344CB8AC3E}">
        <p14:creationId xmlns:p14="http://schemas.microsoft.com/office/powerpoint/2010/main" val="22015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ianta, esterni, verdura, pane&#10;&#10;Descrizione generata automaticamente">
            <a:extLst>
              <a:ext uri="{FF2B5EF4-FFF2-40B4-BE49-F238E27FC236}">
                <a16:creationId xmlns:a16="http://schemas.microsoft.com/office/drawing/2014/main" id="{C3A371D5-2FE8-8243-BB5F-3115FE623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5049"/>
          <a:stretch/>
        </p:blipFill>
        <p:spPr>
          <a:xfrm>
            <a:off x="241300" y="321733"/>
            <a:ext cx="4256171" cy="3030842"/>
          </a:xfrm>
          <a:prstGeom prst="rect">
            <a:avLst/>
          </a:prstGeom>
        </p:spPr>
      </p:pic>
      <p:pic>
        <p:nvPicPr>
          <p:cNvPr id="7" name="Immagine 6" descr="Immagine che contiene pianta, verdura&#10;&#10;Descrizione generata automaticamente">
            <a:extLst>
              <a:ext uri="{FF2B5EF4-FFF2-40B4-BE49-F238E27FC236}">
                <a16:creationId xmlns:a16="http://schemas.microsoft.com/office/drawing/2014/main" id="{737D08F8-2CF2-5B4D-ADC3-3BD022D3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0" r="-4" b="1796"/>
          <a:stretch/>
        </p:blipFill>
        <p:spPr>
          <a:xfrm rot="5400000">
            <a:off x="-143240" y="3908830"/>
            <a:ext cx="2776517" cy="2007434"/>
          </a:xfrm>
          <a:prstGeom prst="rect">
            <a:avLst/>
          </a:prstGeom>
        </p:spPr>
      </p:pic>
      <p:pic>
        <p:nvPicPr>
          <p:cNvPr id="9" name="Immagine 8" descr="Immagine che contiene pianta, fiore, foglia, fresco&#10;&#10;Descrizione generata automaticamente">
            <a:extLst>
              <a:ext uri="{FF2B5EF4-FFF2-40B4-BE49-F238E27FC236}">
                <a16:creationId xmlns:a16="http://schemas.microsoft.com/office/drawing/2014/main" id="{C4F5AD22-6EC4-5846-AF47-C02648276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89" r="13232" b="5"/>
          <a:stretch/>
        </p:blipFill>
        <p:spPr>
          <a:xfrm>
            <a:off x="2369664" y="3514855"/>
            <a:ext cx="2127807" cy="2785951"/>
          </a:xfrm>
          <a:prstGeom prst="rect">
            <a:avLst/>
          </a:prstGeom>
        </p:spPr>
      </p:pic>
      <p:pic>
        <p:nvPicPr>
          <p:cNvPr id="3" name="Immagine 2" descr="Immagine che contiene pianta&#10;&#10;Descrizione generata automaticamente">
            <a:extLst>
              <a:ext uri="{FF2B5EF4-FFF2-40B4-BE49-F238E27FC236}">
                <a16:creationId xmlns:a16="http://schemas.microsoft.com/office/drawing/2014/main" id="{56C80DAC-2AE3-8048-A6EF-E9B968313C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87" r="2" b="2"/>
          <a:stretch/>
        </p:blipFill>
        <p:spPr>
          <a:xfrm rot="5400000">
            <a:off x="3785076" y="1183185"/>
            <a:ext cx="5979074" cy="425616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AD9348-E249-D44E-A11A-78C2C9EED850}"/>
              </a:ext>
            </a:extLst>
          </p:cNvPr>
          <p:cNvSpPr txBox="1"/>
          <p:nvPr/>
        </p:nvSpPr>
        <p:spPr>
          <a:xfrm>
            <a:off x="118754" y="6300806"/>
            <a:ext cx="950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halkboard" panose="03050602040202020205" pitchFamily="66" charset="77"/>
              </a:rPr>
              <a:t>Anche le nostre fragole sono pronte per essere mangiate!</a:t>
            </a:r>
          </a:p>
        </p:txBody>
      </p:sp>
    </p:spTree>
    <p:extLst>
      <p:ext uri="{BB962C8B-B14F-4D97-AF65-F5344CB8AC3E}">
        <p14:creationId xmlns:p14="http://schemas.microsoft.com/office/powerpoint/2010/main" val="121163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persone, gruppo, famiglia&#10;&#10;Descrizione generata automaticamente">
            <a:extLst>
              <a:ext uri="{FF2B5EF4-FFF2-40B4-BE49-F238E27FC236}">
                <a16:creationId xmlns:a16="http://schemas.microsoft.com/office/drawing/2014/main" id="{1894AFF6-50F3-6D42-920C-0CCBF934B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36" r="2" b="30458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Immagine 3" descr="Immagine che contiene pianta, foglia, verde, verdura&#10;&#10;Descrizione generata automaticamente">
            <a:extLst>
              <a:ext uri="{FF2B5EF4-FFF2-40B4-BE49-F238E27FC236}">
                <a16:creationId xmlns:a16="http://schemas.microsoft.com/office/drawing/2014/main" id="{F45327EE-F9BC-C345-835C-ACA48417A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 r="-1" b="-1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A6AB911-8C23-F04F-95EA-FA011ECE0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8" t="22705" r="-14458" b="11202"/>
          <a:stretch/>
        </p:blipFill>
        <p:spPr>
          <a:xfrm>
            <a:off x="0" y="4302172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144657-9641-304A-97C4-89DB337F5DE6}"/>
              </a:ext>
            </a:extLst>
          </p:cNvPr>
          <p:cNvSpPr txBox="1"/>
          <p:nvPr/>
        </p:nvSpPr>
        <p:spPr>
          <a:xfrm>
            <a:off x="4828989" y="4559235"/>
            <a:ext cx="4129361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I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bachi</a:t>
            </a: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da seta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stanno</a:t>
            </a: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crescendo…</a:t>
            </a:r>
          </a:p>
        </p:txBody>
      </p:sp>
    </p:spTree>
    <p:extLst>
      <p:ext uri="{BB962C8B-B14F-4D97-AF65-F5344CB8AC3E}">
        <p14:creationId xmlns:p14="http://schemas.microsoft.com/office/powerpoint/2010/main" val="242817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EDA282-4AE4-D542-90E6-8AD4FE47888D}"/>
              </a:ext>
            </a:extLst>
          </p:cNvPr>
          <p:cNvSpPr txBox="1"/>
          <p:nvPr/>
        </p:nvSpPr>
        <p:spPr>
          <a:xfrm>
            <a:off x="3256013" y="67271"/>
            <a:ext cx="2112938" cy="3255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Siamo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andati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alla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scoperta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della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scuola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…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pronti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per una 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nuova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avventura</a:t>
            </a:r>
            <a:r>
              <a:rPr lang="en-US" sz="24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D53328-D8F6-0743-9AAE-AE72AD827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5195" b="-2"/>
          <a:stretch/>
        </p:blipFill>
        <p:spPr>
          <a:xfrm rot="5400000">
            <a:off x="52461" y="308895"/>
            <a:ext cx="3135086" cy="27726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9C40792-4427-6949-8A75-C3E054B94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3" r="13597" b="-4"/>
          <a:stretch/>
        </p:blipFill>
        <p:spPr>
          <a:xfrm>
            <a:off x="5453176" y="127669"/>
            <a:ext cx="3416262" cy="3135076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518784D-9140-4342-A050-61D4A31CB0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2" r="2" b="21541"/>
          <a:stretch/>
        </p:blipFill>
        <p:spPr>
          <a:xfrm>
            <a:off x="1860616" y="3474467"/>
            <a:ext cx="5665862" cy="325586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926754-442D-4B53-A993-1A758431F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83783" y="4003046"/>
            <a:ext cx="2537460" cy="0"/>
          </a:xfrm>
          <a:prstGeom prst="line">
            <a:avLst/>
          </a:prstGeom>
          <a:ln w="19050">
            <a:solidFill>
              <a:srgbClr val="06C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0061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51</Words>
  <Application>Microsoft Macintosh PowerPoint</Application>
  <PresentationFormat>Presentazione su schermo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Chalkboard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Guglielmi Ilaria</dc:creator>
  <cp:lastModifiedBy>Guglielmi Ilaria</cp:lastModifiedBy>
  <cp:revision>4</cp:revision>
  <dcterms:created xsi:type="dcterms:W3CDTF">2021-06-09T15:48:00Z</dcterms:created>
  <dcterms:modified xsi:type="dcterms:W3CDTF">2021-06-10T15:12:44Z</dcterms:modified>
</cp:coreProperties>
</file>